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Arial Narrow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font" Target="fonts/ArialNarrow-regular.fntdata"/><Relationship Id="rId7" Type="http://schemas.openxmlformats.org/officeDocument/2006/relationships/font" Target="fonts/ArialNarrow-bold.fntdata"/><Relationship Id="rId8" Type="http://schemas.openxmlformats.org/officeDocument/2006/relationships/font" Target="fonts/ArialNarrow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5105799" y="3096866"/>
            <a:ext cx="470494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type="title"/>
          </p:nvPr>
        </p:nvSpPr>
        <p:spPr>
          <a:xfrm>
            <a:off x="3945777" y="1607691"/>
            <a:ext cx="70249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Narrow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Logotipo&#10;&#10;Descripción generada automáticamente"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8200" y="1193257"/>
            <a:ext cx="3895529" cy="352248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/>
        </p:nvSpPr>
        <p:spPr>
          <a:xfrm>
            <a:off x="5301574" y="5856051"/>
            <a:ext cx="6381345" cy="99222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8438120" y="254286"/>
            <a:ext cx="3600000" cy="216000"/>
          </a:xfrm>
          <a:prstGeom prst="rect">
            <a:avLst/>
          </a:prstGeom>
          <a:solidFill>
            <a:srgbClr val="EAB82A"/>
          </a:solidFill>
          <a:ln cap="flat" cmpd="sng" w="12700">
            <a:solidFill>
              <a:srgbClr val="EAB82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0" name="Google Shape;20;p2"/>
          <p:cNvSpPr/>
          <p:nvPr/>
        </p:nvSpPr>
        <p:spPr>
          <a:xfrm rot="-5400000">
            <a:off x="9982666" y="1771875"/>
            <a:ext cx="3600000" cy="216000"/>
          </a:xfrm>
          <a:prstGeom prst="rect">
            <a:avLst/>
          </a:prstGeom>
          <a:solidFill>
            <a:srgbClr val="8D0739"/>
          </a:solidFill>
          <a:ln cap="flat" cmpd="sng" w="12700">
            <a:solidFill>
              <a:srgbClr val="8D073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 Narrow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Narrow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Narrow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2710800" y="63288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Narrow"/>
              <a:buNone/>
              <a:defRPr b="0" i="0" sz="4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2709361" y="632971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6086912" y="63297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1496583" y="6329716"/>
            <a:ext cx="51416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descr="Logotipo&#10;&#10;Descripción generada automáticamente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375434" y="6185841"/>
            <a:ext cx="804644" cy="6164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1"/>
          <p:cNvCxnSpPr/>
          <p:nvPr/>
        </p:nvCxnSpPr>
        <p:spPr>
          <a:xfrm>
            <a:off x="11353800" y="6185841"/>
            <a:ext cx="0" cy="625317"/>
          </a:xfrm>
          <a:prstGeom prst="straightConnector1">
            <a:avLst/>
          </a:prstGeom>
          <a:noFill/>
          <a:ln cap="flat" cmpd="sng" w="19050">
            <a:solidFill>
              <a:srgbClr val="8D0739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" name="Google Shape;13;p1"/>
          <p:cNvCxnSpPr/>
          <p:nvPr/>
        </p:nvCxnSpPr>
        <p:spPr>
          <a:xfrm>
            <a:off x="5769736" y="6185841"/>
            <a:ext cx="0" cy="625317"/>
          </a:xfrm>
          <a:prstGeom prst="straightConnector1">
            <a:avLst/>
          </a:prstGeom>
          <a:noFill/>
          <a:ln cap="flat" cmpd="sng" w="19050">
            <a:solidFill>
              <a:srgbClr val="8D0739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 title="ImagotipoCADU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025" y="863143"/>
            <a:ext cx="5632650" cy="45061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5105799" y="3096866"/>
            <a:ext cx="470494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>
            <p:ph type="title"/>
          </p:nvPr>
        </p:nvSpPr>
        <p:spPr>
          <a:xfrm>
            <a:off x="3945777" y="1607691"/>
            <a:ext cx="70249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Narrow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